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9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7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09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76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35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89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2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32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95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09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8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7DCFE-E7E8-4657-8298-87F31A07849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98E1-E390-42BA-8DC2-420EA1E6EF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36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1%80%D0%B8%D0%B2%D0%B0%D1%8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vant.mccme.ru/1991/03/meandry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0384" y="727787"/>
            <a:ext cx="10257453" cy="3602037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Математические и программистские задачи про робота на клетчатом поле</a:t>
            </a:r>
            <a:br>
              <a:rPr lang="ru-RU" sz="4400" b="1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А. Кушниренко</a:t>
            </a:r>
            <a:br>
              <a:rPr lang="ru-RU" sz="4400" dirty="0" smtClean="0"/>
            </a:br>
            <a:r>
              <a:rPr lang="ru-RU" sz="4400" dirty="0" smtClean="0"/>
              <a:t>ФГУ ФНЦ НИИСИ РАН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9003" y="5225143"/>
            <a:ext cx="8820539" cy="429629"/>
          </a:xfrm>
        </p:spPr>
        <p:txBody>
          <a:bodyPr/>
          <a:lstStyle/>
          <a:p>
            <a:r>
              <a:rPr lang="ru-RU" dirty="0" smtClean="0"/>
              <a:t>МОСКВА      179 школа    20 ноября 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9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365125"/>
            <a:ext cx="11719249" cy="132556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Мы нашли так называемые </a:t>
            </a:r>
            <a:br>
              <a:rPr lang="ru-RU" sz="5400" b="1" dirty="0" smtClean="0"/>
            </a:br>
            <a:r>
              <a:rPr lang="ru-RU" sz="5400" b="1" dirty="0" err="1" smtClean="0"/>
              <a:t>меандровые</a:t>
            </a:r>
            <a:r>
              <a:rPr lang="ru-RU" sz="5400" b="1" dirty="0" smtClean="0"/>
              <a:t> числа 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108718"/>
            <a:ext cx="11719249" cy="4292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Материал из Википедии</a:t>
            </a:r>
            <a:endParaRPr lang="ru-RU" dirty="0"/>
          </a:p>
          <a:p>
            <a:r>
              <a:rPr lang="ru-RU" sz="4400" b="1" dirty="0" smtClean="0"/>
              <a:t>Меандр</a:t>
            </a:r>
            <a:r>
              <a:rPr lang="ru-RU" sz="4400" dirty="0"/>
              <a:t> или </a:t>
            </a:r>
            <a:r>
              <a:rPr lang="ru-RU" sz="4400" b="1" dirty="0"/>
              <a:t>замкнутый меандр</a:t>
            </a:r>
            <a:r>
              <a:rPr lang="ru-RU" sz="4400" dirty="0"/>
              <a:t> — это </a:t>
            </a:r>
            <a:r>
              <a:rPr lang="ru-RU" sz="4400" dirty="0">
                <a:hlinkClick r:id="rId2" tooltip="Кривая"/>
              </a:rPr>
              <a:t>замкнутая кривая</a:t>
            </a:r>
            <a:r>
              <a:rPr lang="ru-RU" sz="4400" dirty="0"/>
              <a:t> без самопересечений, которая пересекает прямую несколько раз. Интуитивно, меандр можно рассматривать как дорогу, пересекающую реку мостами в нескольких местах.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7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7804"/>
            <a:ext cx="11215396" cy="3626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для математики и программиста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31" y="1119673"/>
            <a:ext cx="11663265" cy="5299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Для математика - статья В. Арнольда о МЕАНДРАХ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</a:t>
            </a:r>
            <a:r>
              <a:rPr lang="en-US" sz="3600" dirty="0" smtClean="0">
                <a:hlinkClick r:id="rId2"/>
              </a:rPr>
              <a:t>http://kvant.mccme.ru/1991/03/meandry.htm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Математическая проблема : найти </a:t>
            </a:r>
            <a:r>
              <a:rPr lang="ru-RU" sz="3600" dirty="0"/>
              <a:t>т</a:t>
            </a:r>
            <a:r>
              <a:rPr lang="ru-RU" sz="3600" dirty="0" smtClean="0"/>
              <a:t>очную или приближенную формулу для числа МЕАНДРОВ</a:t>
            </a:r>
          </a:p>
          <a:p>
            <a:pPr marL="0" indent="0">
              <a:buNone/>
            </a:pPr>
            <a:r>
              <a:rPr lang="ru-RU" sz="3600" dirty="0" smtClean="0"/>
              <a:t>Программистская проблема: придумать быстрый алгоритм, подсчитывающий число меандров </a:t>
            </a:r>
          </a:p>
          <a:p>
            <a:pPr marL="0" indent="0">
              <a:buNone/>
            </a:pPr>
            <a:r>
              <a:rPr lang="ru-RU" sz="3600" dirty="0" smtClean="0"/>
              <a:t>На дом: на обычном персональном компьютере за ночь </a:t>
            </a:r>
          </a:p>
          <a:p>
            <a:pPr marL="0" indent="0">
              <a:buNone/>
            </a:pPr>
            <a:r>
              <a:rPr lang="ru-RU" sz="3600" dirty="0" smtClean="0"/>
              <a:t>Подсчитать число МЕАНДРОВ. Для М=16 (делается в лоб), </a:t>
            </a:r>
          </a:p>
          <a:p>
            <a:pPr marL="0" indent="0">
              <a:buNone/>
            </a:pPr>
            <a:r>
              <a:rPr lang="ru-RU" sz="3600" dirty="0" smtClean="0"/>
              <a:t>для М=24 в лоб не берется - нужна математическая идея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3479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27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В системе команд Вертуна есть 4 команды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E:\АГК2017\_Написано лично\28 cop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726" y="2158206"/>
            <a:ext cx="1912290" cy="1853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E:\АГК2017\_Написано лично\Статья для Босовой Ноябрь 2018\29 cop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729" y="2872582"/>
            <a:ext cx="1987275" cy="1867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E:\АГК2017\_Написано лично\Статья для Босовой Ноябрь 2018\30 copy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738" y="2880536"/>
            <a:ext cx="1942322" cy="1859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E:\АГК2017\_Написано лично\Статья для Босовой Ноябрь 2018\31 copy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726" y="4147100"/>
            <a:ext cx="1912290" cy="188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748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Вопрос. Сколько команд нужно дать Вертуну </a:t>
            </a:r>
            <a:br>
              <a:rPr lang="ru-RU" b="1" dirty="0" smtClean="0"/>
            </a:br>
            <a:r>
              <a:rPr lang="ru-RU" b="1" dirty="0" smtClean="0"/>
              <a:t>для закраски поля 2х2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562" t="28807" r="35789" b="26591"/>
          <a:stretch/>
        </p:blipFill>
        <p:spPr>
          <a:xfrm>
            <a:off x="1791478" y="1978091"/>
            <a:ext cx="8789435" cy="459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73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/>
              <a:t>Ответ: не менее 9 команд, а именно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 4 команды ЗАКРАСИТЬ</a:t>
            </a:r>
          </a:p>
          <a:p>
            <a:endParaRPr lang="ru-RU" sz="5400" dirty="0" smtClean="0"/>
          </a:p>
          <a:p>
            <a:r>
              <a:rPr lang="ru-RU" sz="5400" dirty="0" smtClean="0"/>
              <a:t> 3 команды ВПЕРЕД</a:t>
            </a:r>
          </a:p>
          <a:p>
            <a:endParaRPr lang="ru-RU" sz="5400" dirty="0"/>
          </a:p>
          <a:p>
            <a:r>
              <a:rPr lang="ru-RU" sz="5400" dirty="0" smtClean="0"/>
              <a:t> 2 команды поворота на месте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1539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Доказательство дошкольника-шестилетки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8882"/>
            <a:ext cx="10515600" cy="4628081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Одна команда ЗАКРАСИТЬ красит одну клетку, а клеток 4</a:t>
            </a:r>
          </a:p>
          <a:p>
            <a:endParaRPr lang="ru-RU" sz="3200" dirty="0"/>
          </a:p>
          <a:p>
            <a:r>
              <a:rPr lang="ru-RU" sz="3200" dirty="0" smtClean="0"/>
              <a:t>Клеток всего 4. В первой клетке я уже стою и чтобы попасть в новую, нужно сделать шаг ВПЕРЕД, значит, чтобы попасть в 3 новые клетки нужно 3 шага ВПЕРЕД</a:t>
            </a:r>
          </a:p>
          <a:p>
            <a:endParaRPr lang="ru-RU" sz="3200" dirty="0"/>
          </a:p>
          <a:p>
            <a:r>
              <a:rPr lang="ru-RU" sz="3200" dirty="0" smtClean="0"/>
              <a:t>Если бы поворот был только один, то получилась бы буква Г с двумя палочками, а двумя палочками квадрат 2х2 покрыть нельзя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5233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182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Математический вопрос: </a:t>
            </a:r>
            <a:br>
              <a:rPr lang="ru-RU" sz="4800" b="1" dirty="0" smtClean="0"/>
            </a:br>
            <a:r>
              <a:rPr lang="ru-RU" sz="4800" b="1" dirty="0" smtClean="0"/>
              <a:t>сколько команд поворота придется дать Вертуну для покраски поля 8х8</a:t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89649"/>
            <a:ext cx="10515600" cy="2351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Эта задача в форме обхода всех клеток шахматной доски ладьей, давалась на Московской Математической Олимпиаде в 1959 </a:t>
            </a:r>
            <a:r>
              <a:rPr lang="ru-RU" sz="4000" b="1" dirty="0" smtClean="0"/>
              <a:t>году для 8 класса. Ответ – не менее 14.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3807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96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Более общий и симметричный вопрос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037" y="989044"/>
            <a:ext cx="11681926" cy="5449078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Вертун стоит в углу поля </a:t>
            </a:r>
            <a:r>
              <a:rPr lang="ru-RU" sz="3600" dirty="0" err="1" smtClean="0"/>
              <a:t>МхМ</a:t>
            </a:r>
            <a:r>
              <a:rPr lang="ru-RU" sz="3600" dirty="0" smtClean="0"/>
              <a:t> клеток, М четно. </a:t>
            </a:r>
          </a:p>
          <a:p>
            <a:r>
              <a:rPr lang="ru-RU" sz="3600" dirty="0" smtClean="0"/>
              <a:t> Может ли Вертун обойти все клетки и вернуться в исходное положение в исходной ориентации. Если ДА, то какое минимальное число поворотов ему придется для этого сделать.</a:t>
            </a:r>
          </a:p>
          <a:p>
            <a:r>
              <a:rPr lang="ru-RU" sz="3600" dirty="0" smtClean="0"/>
              <a:t>Теорема 1.  Вертун может обойти все клетки и вернуться в исходную клетку с исходной ориентацией, сделав 2М поворотов. Меньшим число поворотов обойтись нельзя.</a:t>
            </a:r>
          </a:p>
          <a:p>
            <a:r>
              <a:rPr lang="ru-RU" sz="3600" dirty="0" smtClean="0"/>
              <a:t>Теорема 2. Траектория Вертуна ровно М раз пересекает одну из двух средних линий квадрата.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349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869" y="365125"/>
            <a:ext cx="11290041" cy="82919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Как можно заниматься математикой в 21 веке.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1194318"/>
            <a:ext cx="11290041" cy="503853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Пишем программу, которая  ищет все траектории Вертуна для М=4, 6, 8, 10 (не более 100 строк кода )</a:t>
            </a:r>
          </a:p>
          <a:p>
            <a:r>
              <a:rPr lang="ru-RU" sz="3600" dirty="0" smtClean="0"/>
              <a:t>Подсчитываем число траекторий, М раз пересекающих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горизонтальную среднюю линию квадрата </a:t>
            </a:r>
          </a:p>
          <a:p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1163" t="35378" r="-364" b="24995"/>
          <a:stretch/>
        </p:blipFill>
        <p:spPr>
          <a:xfrm>
            <a:off x="1810139" y="4068149"/>
            <a:ext cx="8950601" cy="233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5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546" y="346464"/>
            <a:ext cx="11439331" cy="7358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Ищем найденные числа 2 8 42 262 . . . в Интернете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58" t="24505" r="3156" b="10893"/>
          <a:stretch/>
        </p:blipFill>
        <p:spPr>
          <a:xfrm>
            <a:off x="149290" y="1324947"/>
            <a:ext cx="11868539" cy="516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5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374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Математические и программистские задачи про робота на клетчатом поле  А. Кушниренко ФГУ ФНЦ НИИСИ РАН </vt:lpstr>
      <vt:lpstr> В системе команд Вертуна есть 4 команды</vt:lpstr>
      <vt:lpstr>Вопрос. Сколько команд нужно дать Вертуну  для закраски поля 2х2</vt:lpstr>
      <vt:lpstr>Ответ: не менее 9 команд, а именно </vt:lpstr>
      <vt:lpstr> Доказательство дошкольника-шестилетки</vt:lpstr>
      <vt:lpstr>Математический вопрос:  сколько команд поворота придется дать Вертуну для покраски поля 8х8  </vt:lpstr>
      <vt:lpstr>Более общий и симметричный вопрос</vt:lpstr>
      <vt:lpstr>Как можно заниматься математикой в 21 веке.</vt:lpstr>
      <vt:lpstr>Ищем найденные числа 2 8 42 262 . . . в Интернете</vt:lpstr>
      <vt:lpstr>Мы нашли так называемые  меандровые числа </vt:lpstr>
      <vt:lpstr>Задачи для математики и программиста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и программистские задачи про робота на клетчатом поле  А. Кушниренко ФГУ ФНЦ НИИСИ РАН</dc:title>
  <dc:creator>Пользователь Windows</dc:creator>
  <cp:lastModifiedBy>Пользователь Windows</cp:lastModifiedBy>
  <cp:revision>14</cp:revision>
  <dcterms:created xsi:type="dcterms:W3CDTF">2018-11-19T16:15:46Z</dcterms:created>
  <dcterms:modified xsi:type="dcterms:W3CDTF">2018-11-20T06:50:46Z</dcterms:modified>
</cp:coreProperties>
</file>